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77" r:id="rId5"/>
    <p:sldId id="258" r:id="rId6"/>
    <p:sldId id="278" r:id="rId7"/>
    <p:sldId id="279" r:id="rId8"/>
    <p:sldId id="275" r:id="rId9"/>
    <p:sldId id="259" r:id="rId10"/>
    <p:sldId id="260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2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1CC53-1AC0-4776-B3BC-98D2D10223A3}" type="datetimeFigureOut">
              <a:rPr lang="en-US" smtClean="0"/>
              <a:pPr/>
              <a:t>2/3/2011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61D71-2D96-45B6-A6E2-D35CD5B9E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Subjects and Predicates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Bob ate all of his dinner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Labeling - </a:t>
            </a:r>
            <a:r>
              <a:rPr lang="en-US" u="sng" dirty="0" smtClean="0"/>
              <a:t>subject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Bob</a:t>
            </a:r>
            <a:r>
              <a:rPr lang="en-US" dirty="0"/>
              <a:t> ate all of his dinner</a:t>
            </a:r>
          </a:p>
          <a:p>
            <a:pPr lvl="1">
              <a:buNone/>
            </a:pPr>
            <a:r>
              <a:rPr lang="en-US" dirty="0" smtClean="0"/>
              <a:t>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 smtClean="0"/>
              <a:t>Labeling - </a:t>
            </a:r>
            <a:r>
              <a:rPr lang="en-US" i="1" dirty="0" smtClean="0"/>
              <a:t>predicate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Bob</a:t>
            </a:r>
            <a:r>
              <a:rPr lang="en-US" dirty="0"/>
              <a:t> </a:t>
            </a:r>
            <a:r>
              <a:rPr lang="en-US" i="1" dirty="0" smtClean="0"/>
              <a:t>ate</a:t>
            </a:r>
            <a:r>
              <a:rPr lang="en-US" dirty="0" smtClean="0"/>
              <a:t> </a:t>
            </a:r>
            <a:r>
              <a:rPr lang="en-US" dirty="0"/>
              <a:t>all of his dinner</a:t>
            </a:r>
          </a:p>
          <a:p>
            <a:pPr lvl="1">
              <a:buNone/>
            </a:pPr>
            <a:r>
              <a:rPr lang="en-US" dirty="0" smtClean="0"/>
              <a:t>S		     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a dark and stormy night, Bob met the woman of his dreams, Clarissa.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a dark and stormy night, </a:t>
            </a:r>
            <a:r>
              <a:rPr lang="en-US" u="sng" dirty="0"/>
              <a:t>Bob</a:t>
            </a:r>
            <a:r>
              <a:rPr lang="en-US" dirty="0"/>
              <a:t> </a:t>
            </a:r>
            <a:r>
              <a:rPr lang="en-US" i="1" dirty="0"/>
              <a:t>met</a:t>
            </a:r>
            <a:r>
              <a:rPr lang="en-US" dirty="0"/>
              <a:t> the woman of his dreams, Clarissa.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a dark and stormy night, </a:t>
            </a:r>
            <a:r>
              <a:rPr lang="en-US" u="sng" dirty="0"/>
              <a:t>Bob</a:t>
            </a:r>
            <a:r>
              <a:rPr lang="en-US" dirty="0"/>
              <a:t> </a:t>
            </a:r>
            <a:r>
              <a:rPr lang="en-US" i="1" dirty="0"/>
              <a:t>met</a:t>
            </a:r>
            <a:r>
              <a:rPr lang="en-US" dirty="0"/>
              <a:t> the woman of his dreams, Clarissa. </a:t>
            </a:r>
          </a:p>
          <a:p>
            <a:r>
              <a:rPr lang="en-US" dirty="0"/>
              <a:t>But luckily, </a:t>
            </a:r>
            <a:r>
              <a:rPr lang="en-US" u="sng" dirty="0"/>
              <a:t>he</a:t>
            </a:r>
            <a:r>
              <a:rPr lang="en-US" dirty="0"/>
              <a:t> </a:t>
            </a:r>
            <a:r>
              <a:rPr lang="en-US" i="1" dirty="0"/>
              <a:t>banged</a:t>
            </a:r>
            <a:r>
              <a:rPr lang="en-US" dirty="0"/>
              <a:t> his head on the table.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a dark and stormy night, </a:t>
            </a:r>
            <a:r>
              <a:rPr lang="en-US" u="sng" dirty="0"/>
              <a:t>Bob</a:t>
            </a:r>
            <a:r>
              <a:rPr lang="en-US" dirty="0"/>
              <a:t> </a:t>
            </a:r>
            <a:r>
              <a:rPr lang="en-US" i="1" dirty="0"/>
              <a:t>met</a:t>
            </a:r>
            <a:r>
              <a:rPr lang="en-US" dirty="0"/>
              <a:t> the woman of his dreams, Clarissa. </a:t>
            </a:r>
          </a:p>
          <a:p>
            <a:r>
              <a:rPr lang="en-US" dirty="0"/>
              <a:t>But luckily, </a:t>
            </a:r>
            <a:r>
              <a:rPr lang="en-US" u="sng" dirty="0"/>
              <a:t>he</a:t>
            </a:r>
            <a:r>
              <a:rPr lang="en-US" dirty="0"/>
              <a:t> </a:t>
            </a:r>
            <a:r>
              <a:rPr lang="en-US" i="1" dirty="0"/>
              <a:t>banged</a:t>
            </a:r>
            <a:r>
              <a:rPr lang="en-US" dirty="0"/>
              <a:t> his head on the table.</a:t>
            </a:r>
          </a:p>
          <a:p>
            <a:r>
              <a:rPr lang="en-US" u="sng" dirty="0"/>
              <a:t>She</a:t>
            </a:r>
            <a:r>
              <a:rPr lang="en-US" dirty="0"/>
              <a:t> then </a:t>
            </a:r>
            <a:r>
              <a:rPr lang="en-US" i="1" dirty="0"/>
              <a:t>asked</a:t>
            </a:r>
            <a:r>
              <a:rPr lang="en-US" dirty="0"/>
              <a:t> him to dance.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Your turn: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Copy </a:t>
            </a:r>
            <a:r>
              <a:rPr lang="en-US" b="1" dirty="0"/>
              <a:t>these sentences into your notebook. Underline the subjects and label them S. Underline predicates twice and label them P.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1. Before he had time to answer, she punched him in the face and called him a lunatic. </a:t>
            </a:r>
          </a:p>
          <a:p>
            <a:r>
              <a:rPr lang="en-US" dirty="0"/>
              <a:t>2. Bob cried.</a:t>
            </a:r>
          </a:p>
          <a:p>
            <a:r>
              <a:rPr lang="en-US" dirty="0"/>
              <a:t>3. In the middle of a crowded restaurant, the man with the fat lip wailed like a baby with green diapers.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Turn </a:t>
            </a:r>
            <a:r>
              <a:rPr lang="en-US" dirty="0" err="1" smtClean="0"/>
              <a:t>con’t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Now write 5 more sentences, continuing the story, labeling the subjects and predicates as above.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Subject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topic of the sentence, what it’s about.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will centre on the </a:t>
            </a:r>
            <a:r>
              <a:rPr lang="en-US" b="1" dirty="0"/>
              <a:t>noun/pronoun</a:t>
            </a:r>
            <a:r>
              <a:rPr lang="en-US" dirty="0"/>
              <a:t> that the main verb goes with. </a:t>
            </a:r>
            <a:endParaRPr lang="en-US" dirty="0" smtClean="0"/>
          </a:p>
          <a:p>
            <a:r>
              <a:rPr lang="en-US" dirty="0" smtClean="0"/>
              <a:t>Ask </a:t>
            </a:r>
            <a:r>
              <a:rPr lang="en-US" dirty="0"/>
              <a:t>yourself, “What or who is this sentence about</a:t>
            </a:r>
            <a:r>
              <a:rPr lang="en-US" dirty="0" smtClean="0"/>
              <a:t>?”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Subjects and Predicates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Simple subjects/predicates look like this:</a:t>
            </a:r>
          </a:p>
          <a:p>
            <a:r>
              <a:rPr lang="en-US" u="sng" dirty="0"/>
              <a:t>Bob</a:t>
            </a:r>
            <a:r>
              <a:rPr lang="en-US" dirty="0"/>
              <a:t> </a:t>
            </a:r>
            <a:r>
              <a:rPr lang="en-US" i="1" dirty="0"/>
              <a:t>ate</a:t>
            </a:r>
            <a:r>
              <a:rPr lang="en-US" dirty="0"/>
              <a:t> all of his dinner</a:t>
            </a:r>
          </a:p>
          <a:p>
            <a:endParaRPr lang="en-US" dirty="0" smtClean="0"/>
          </a:p>
          <a:p>
            <a:r>
              <a:rPr lang="en-US" dirty="0" smtClean="0"/>
              <a:t>Complete look like this</a:t>
            </a:r>
          </a:p>
          <a:p>
            <a:r>
              <a:rPr lang="en-US" u="sng" dirty="0"/>
              <a:t>Bob</a:t>
            </a:r>
            <a:r>
              <a:rPr lang="en-US" dirty="0"/>
              <a:t> </a:t>
            </a:r>
            <a:r>
              <a:rPr lang="en-US" i="1" dirty="0"/>
              <a:t>ate all of his </a:t>
            </a:r>
            <a:r>
              <a:rPr lang="en-US" i="1" dirty="0" smtClean="0"/>
              <a:t>dinner</a:t>
            </a:r>
          </a:p>
          <a:p>
            <a:endParaRPr lang="en-US" i="1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Subjects and Predicates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difference is that the complete subject and predicate take not only the main noun and verb, but all the words that are working with them.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Subjects and Predicates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Simple:</a:t>
            </a:r>
          </a:p>
          <a:p>
            <a:r>
              <a:rPr lang="en-US" dirty="0" smtClean="0"/>
              <a:t>The man in the coat drank clear poison.</a:t>
            </a:r>
          </a:p>
          <a:p>
            <a:endParaRPr lang="en-US" dirty="0"/>
          </a:p>
          <a:p>
            <a:r>
              <a:rPr lang="en-US" dirty="0" smtClean="0"/>
              <a:t>Complete:</a:t>
            </a:r>
          </a:p>
          <a:p>
            <a:r>
              <a:rPr lang="en-US" u="sng" dirty="0" smtClean="0"/>
              <a:t>The man in the coat </a:t>
            </a:r>
            <a:r>
              <a:rPr lang="en-US" i="1" dirty="0" smtClean="0"/>
              <a:t>drank clear poison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Subjects and Predicates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Try one more:</a:t>
            </a:r>
          </a:p>
          <a:p>
            <a:endParaRPr lang="en-US" dirty="0"/>
          </a:p>
          <a:p>
            <a:pPr>
              <a:buNone/>
            </a:pPr>
            <a:r>
              <a:rPr lang="en-US" dirty="0" smtClean="0"/>
              <a:t>1. On </a:t>
            </a:r>
            <a:r>
              <a:rPr lang="en-US" dirty="0"/>
              <a:t>a dark and stormy night, </a:t>
            </a:r>
            <a:r>
              <a:rPr lang="en-US" dirty="0" smtClean="0"/>
              <a:t>Bob met the woman of his dreams, Clarissa</a:t>
            </a:r>
            <a:r>
              <a:rPr lang="en-US" i="1" dirty="0" smtClean="0"/>
              <a:t>.</a:t>
            </a:r>
            <a:endParaRPr lang="en-US" i="1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Subjects and Predicates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Try one more:</a:t>
            </a:r>
          </a:p>
          <a:p>
            <a:endParaRPr lang="en-US" dirty="0"/>
          </a:p>
          <a:p>
            <a:pPr>
              <a:buNone/>
            </a:pPr>
            <a:r>
              <a:rPr lang="en-US" dirty="0" smtClean="0"/>
              <a:t>1. </a:t>
            </a:r>
            <a:r>
              <a:rPr lang="en-US" i="1" dirty="0" smtClean="0"/>
              <a:t>On </a:t>
            </a:r>
            <a:r>
              <a:rPr lang="en-US" i="1" dirty="0"/>
              <a:t>a dark and stormy night</a:t>
            </a:r>
            <a:r>
              <a:rPr lang="en-US" dirty="0"/>
              <a:t>, </a:t>
            </a:r>
            <a:r>
              <a:rPr lang="en-US" u="sng" dirty="0" smtClean="0"/>
              <a:t>Bob</a:t>
            </a:r>
            <a:r>
              <a:rPr lang="en-US" dirty="0" smtClean="0"/>
              <a:t> </a:t>
            </a:r>
            <a:r>
              <a:rPr lang="en-US" i="1" dirty="0" smtClean="0"/>
              <a:t>met the woman of his dreams, Clarissa.</a:t>
            </a:r>
            <a:endParaRPr lang="en-US" i="1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Subject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topic of the sentence, what it’s about. It will centre on the noun/pronoun that the main verb goes with. Ask yourself, “What or who is this sentence about</a:t>
            </a:r>
            <a:r>
              <a:rPr lang="en-US" dirty="0" smtClean="0"/>
              <a:t>?”</a:t>
            </a:r>
          </a:p>
          <a:p>
            <a:pPr>
              <a:buNone/>
            </a:pPr>
            <a:r>
              <a:rPr lang="en-US" u="sng" dirty="0" smtClean="0"/>
              <a:t>Simple Subject </a:t>
            </a:r>
            <a:r>
              <a:rPr lang="en-US" dirty="0" smtClean="0"/>
              <a:t>= just the noun/pronoun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Subject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topic of the sentence, what it’s about. It will centre on the noun/pronoun that the main verb goes with. Ask yourself, “What or who is this sentence about</a:t>
            </a:r>
            <a:r>
              <a:rPr lang="en-US" dirty="0" smtClean="0"/>
              <a:t>?”</a:t>
            </a:r>
          </a:p>
          <a:p>
            <a:pPr>
              <a:buNone/>
            </a:pPr>
            <a:r>
              <a:rPr lang="en-US" u="sng" dirty="0" smtClean="0"/>
              <a:t>Simple Subject </a:t>
            </a:r>
            <a:r>
              <a:rPr lang="en-US" dirty="0" smtClean="0"/>
              <a:t>= just the noun/pronoun</a:t>
            </a:r>
          </a:p>
          <a:p>
            <a:pPr>
              <a:buNone/>
            </a:pPr>
            <a:r>
              <a:rPr lang="en-US" u="sng" dirty="0" smtClean="0"/>
              <a:t>Complete Subject </a:t>
            </a:r>
            <a:r>
              <a:rPr lang="en-US" dirty="0" smtClean="0"/>
              <a:t>= the noun/pronoun and all the words associated with it.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Predicate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= the action part of the sentence.</a:t>
            </a:r>
          </a:p>
          <a:p>
            <a:pPr>
              <a:buNone/>
            </a:pPr>
            <a:r>
              <a:rPr lang="en-US" dirty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Predicate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= the action part of the sentence.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u="sng" dirty="0"/>
              <a:t>Simple predicate </a:t>
            </a:r>
            <a:r>
              <a:rPr lang="en-US" dirty="0"/>
              <a:t>= the main verb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u="sng" dirty="0"/>
              <a:t>Complete predicate </a:t>
            </a:r>
            <a:r>
              <a:rPr lang="en-US" dirty="0"/>
              <a:t>= the main verb and the part of the sentence that completes it. </a:t>
            </a:r>
          </a:p>
          <a:p>
            <a:pPr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Predicate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= the action part of the sentence.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u="sng" dirty="0"/>
              <a:t>Simple predicate </a:t>
            </a:r>
            <a:r>
              <a:rPr lang="en-US" dirty="0"/>
              <a:t>= the main verb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u="sng" dirty="0"/>
              <a:t>Complete predicate </a:t>
            </a:r>
            <a:r>
              <a:rPr lang="en-US" dirty="0"/>
              <a:t>= the main verb and the part of the sentence that completes it. </a:t>
            </a:r>
          </a:p>
          <a:p>
            <a:pPr>
              <a:buNone/>
            </a:pPr>
            <a:r>
              <a:rPr lang="en-US" dirty="0"/>
              <a:t>	Ask yourself, </a:t>
            </a:r>
            <a:r>
              <a:rPr lang="en-US" b="1" dirty="0"/>
              <a:t>“What is happening, or what does this sentence say about the subject?”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Broadway" pitchFamily="82" charset="0"/>
              </a:rPr>
              <a:t>HINT</a:t>
            </a:r>
            <a:endParaRPr lang="en-US" b="1" dirty="0"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Always start with the action. </a:t>
            </a:r>
          </a:p>
          <a:p>
            <a:r>
              <a:rPr lang="en-US" dirty="0" smtClean="0"/>
              <a:t>What is happening in this sentence? (That’s the predicate)</a:t>
            </a:r>
          </a:p>
          <a:p>
            <a:r>
              <a:rPr lang="en-US" dirty="0" smtClean="0"/>
              <a:t>Who or what is doing it? (That’s the subject)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 these into your notebook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Bob ate all of </a:t>
            </a:r>
            <a:r>
              <a:rPr lang="en-US"/>
              <a:t>his </a:t>
            </a:r>
            <a:r>
              <a:rPr lang="en-US" smtClean="0"/>
              <a:t>dinner.</a:t>
            </a:r>
            <a:endParaRPr lang="en-US" dirty="0"/>
          </a:p>
          <a:p>
            <a:r>
              <a:rPr lang="en-US" dirty="0"/>
              <a:t>On a dark and stormy night, Bob met the woman of his dreams, Clarissa. </a:t>
            </a:r>
          </a:p>
          <a:p>
            <a:r>
              <a:rPr lang="en-US" dirty="0"/>
              <a:t>But luckily, he banged his head on the table.</a:t>
            </a:r>
          </a:p>
          <a:p>
            <a:r>
              <a:rPr lang="en-US" dirty="0"/>
              <a:t>She then asked him to dance.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604</Words>
  <Application>Microsoft Office PowerPoint</Application>
  <PresentationFormat>On-screen Show (4:3)</PresentationFormat>
  <Paragraphs>82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Subjects and Predicates </vt:lpstr>
      <vt:lpstr>Subject </vt:lpstr>
      <vt:lpstr>Subject </vt:lpstr>
      <vt:lpstr>Subject </vt:lpstr>
      <vt:lpstr>Predicate </vt:lpstr>
      <vt:lpstr>Predicate </vt:lpstr>
      <vt:lpstr>Predicate </vt:lpstr>
      <vt:lpstr>HINT</vt:lpstr>
      <vt:lpstr>Copy these into your notebook</vt:lpstr>
      <vt:lpstr>Labeling</vt:lpstr>
      <vt:lpstr>Labeling - subject</vt:lpstr>
      <vt:lpstr>Labeling - predicate</vt:lpstr>
      <vt:lpstr>Labeling</vt:lpstr>
      <vt:lpstr>Labeling</vt:lpstr>
      <vt:lpstr>Labeling</vt:lpstr>
      <vt:lpstr>Labeling</vt:lpstr>
      <vt:lpstr>Your turn: </vt:lpstr>
      <vt:lpstr>Slide 18</vt:lpstr>
      <vt:lpstr>Your Turn con’t</vt:lpstr>
      <vt:lpstr>Complete Subjects and Predicates</vt:lpstr>
      <vt:lpstr>Complete Subjects and Predicates</vt:lpstr>
      <vt:lpstr>Complete Subjects and Predicates</vt:lpstr>
      <vt:lpstr>Complete Subjects and Predicates</vt:lpstr>
      <vt:lpstr>Complete Subjects and Predicates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Subjects and Predicates</dc:title>
  <dc:creator>sbent</dc:creator>
  <cp:lastModifiedBy>Stuart</cp:lastModifiedBy>
  <cp:revision>15</cp:revision>
  <dcterms:created xsi:type="dcterms:W3CDTF">2010-01-29T15:05:49Z</dcterms:created>
  <dcterms:modified xsi:type="dcterms:W3CDTF">2011-02-03T22:49:16Z</dcterms:modified>
</cp:coreProperties>
</file>